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19" d="100"/>
          <a:sy n="119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Buku</a:t>
            </a:r>
            <a:r>
              <a:rPr lang="en-AU" dirty="0" smtClean="0"/>
              <a:t> KP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Rengga</a:t>
            </a:r>
            <a:r>
              <a:rPr lang="en-AU" dirty="0" smtClean="0"/>
              <a:t> Asmara, </a:t>
            </a:r>
            <a:r>
              <a:rPr lang="en-AU" dirty="0" err="1" smtClean="0"/>
              <a:t>S.Kom</a:t>
            </a:r>
            <a:r>
              <a:rPr lang="en-AU" dirty="0" smtClean="0"/>
              <a:t>, M.T.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869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Buku</a:t>
            </a:r>
            <a:r>
              <a:rPr lang="en-AU" dirty="0" smtClean="0"/>
              <a:t> KP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Mengacu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Buku</a:t>
            </a:r>
            <a:r>
              <a:rPr lang="en-AU" dirty="0" smtClean="0"/>
              <a:t> TA di PENS</a:t>
            </a:r>
          </a:p>
          <a:p>
            <a:pPr lvl="1"/>
            <a:r>
              <a:rPr lang="en-AU" dirty="0" err="1" smtClean="0"/>
              <a:t>Kertas</a:t>
            </a:r>
            <a:r>
              <a:rPr lang="en-AU" dirty="0" smtClean="0"/>
              <a:t> A5</a:t>
            </a:r>
          </a:p>
          <a:p>
            <a:pPr lvl="1"/>
            <a:r>
              <a:rPr lang="en-AU" dirty="0" err="1" smtClean="0"/>
              <a:t>Huruf</a:t>
            </a:r>
            <a:r>
              <a:rPr lang="en-AU" dirty="0" smtClean="0"/>
              <a:t> Times New Roman 10</a:t>
            </a:r>
          </a:p>
          <a:p>
            <a:pPr lvl="1"/>
            <a:r>
              <a:rPr lang="en-AU" dirty="0" err="1" smtClean="0"/>
              <a:t>Spasi</a:t>
            </a:r>
            <a:r>
              <a:rPr lang="en-AU" dirty="0" smtClean="0"/>
              <a:t>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862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Daftar</a:t>
            </a:r>
            <a:r>
              <a:rPr lang="en-AU" dirty="0" smtClean="0"/>
              <a:t> Isi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Lembar</a:t>
            </a:r>
            <a:r>
              <a:rPr lang="en-AU" dirty="0" smtClean="0"/>
              <a:t> </a:t>
            </a:r>
            <a:r>
              <a:rPr lang="en-AU" dirty="0" err="1" smtClean="0"/>
              <a:t>Pengesahan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PENS</a:t>
            </a:r>
          </a:p>
          <a:p>
            <a:r>
              <a:rPr lang="en-AU" dirty="0" err="1"/>
              <a:t>Lembar</a:t>
            </a:r>
            <a:r>
              <a:rPr lang="en-AU" dirty="0"/>
              <a:t> </a:t>
            </a:r>
            <a:r>
              <a:rPr lang="en-AU" dirty="0" err="1"/>
              <a:t>Pengesahan</a:t>
            </a:r>
            <a:r>
              <a:rPr lang="en-AU" dirty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Perusahaan</a:t>
            </a:r>
            <a:endParaRPr lang="en-AU" dirty="0"/>
          </a:p>
          <a:p>
            <a:r>
              <a:rPr lang="en-AU" dirty="0" err="1" smtClean="0"/>
              <a:t>Abstrak</a:t>
            </a:r>
            <a:endParaRPr lang="en-AU" dirty="0" smtClean="0"/>
          </a:p>
          <a:p>
            <a:r>
              <a:rPr lang="en-AU" dirty="0" smtClean="0"/>
              <a:t>Kata </a:t>
            </a:r>
            <a:r>
              <a:rPr lang="en-AU" dirty="0" err="1" smtClean="0"/>
              <a:t>Pengantar</a:t>
            </a:r>
            <a:endParaRPr lang="en-AU" dirty="0" smtClean="0"/>
          </a:p>
          <a:p>
            <a:r>
              <a:rPr lang="en-AU" dirty="0" err="1" smtClean="0"/>
              <a:t>Daftar</a:t>
            </a:r>
            <a:r>
              <a:rPr lang="en-AU" dirty="0" smtClean="0"/>
              <a:t> Isi</a:t>
            </a:r>
          </a:p>
          <a:p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Gambar</a:t>
            </a:r>
            <a:r>
              <a:rPr lang="en-AU" dirty="0" smtClean="0"/>
              <a:t>, </a:t>
            </a:r>
            <a:r>
              <a:rPr lang="en-AU" dirty="0" err="1" smtClean="0"/>
              <a:t>Tabel</a:t>
            </a:r>
            <a:r>
              <a:rPr lang="en-AU" dirty="0" smtClean="0"/>
              <a:t>, </a:t>
            </a:r>
            <a:r>
              <a:rPr lang="en-AU" dirty="0" err="1" smtClean="0"/>
              <a:t>Lampiran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354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Daftar</a:t>
            </a:r>
            <a:r>
              <a:rPr lang="en-AU" dirty="0" smtClean="0"/>
              <a:t> Isi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BAB I PENDAHULUAN</a:t>
            </a:r>
          </a:p>
          <a:p>
            <a:pPr lvl="1"/>
            <a:r>
              <a:rPr lang="en-AU" dirty="0" err="1" smtClean="0"/>
              <a:t>Latar</a:t>
            </a:r>
            <a:r>
              <a:rPr lang="en-AU" dirty="0" smtClean="0"/>
              <a:t> </a:t>
            </a:r>
            <a:r>
              <a:rPr lang="en-AU" dirty="0" err="1" smtClean="0"/>
              <a:t>Belakang</a:t>
            </a:r>
            <a:r>
              <a:rPr lang="en-AU" dirty="0" smtClean="0"/>
              <a:t>, </a:t>
            </a:r>
            <a:r>
              <a:rPr lang="en-AU" dirty="0" err="1" smtClean="0"/>
              <a:t>Rumusan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en-AU" dirty="0" smtClean="0"/>
              <a:t>, </a:t>
            </a:r>
            <a:r>
              <a:rPr lang="en-AU" dirty="0" err="1" smtClean="0"/>
              <a:t>Batasan</a:t>
            </a:r>
            <a:r>
              <a:rPr lang="en-AU" dirty="0" smtClean="0"/>
              <a:t> </a:t>
            </a:r>
            <a:r>
              <a:rPr lang="en-AU" dirty="0" err="1" smtClean="0"/>
              <a:t>Masalah</a:t>
            </a:r>
            <a:r>
              <a:rPr lang="en-AU" dirty="0" smtClean="0"/>
              <a:t>, </a:t>
            </a:r>
            <a:r>
              <a:rPr lang="en-AU" dirty="0" err="1" smtClean="0"/>
              <a:t>Tujuan</a:t>
            </a:r>
            <a:r>
              <a:rPr lang="en-AU" dirty="0" smtClean="0"/>
              <a:t>, </a:t>
            </a:r>
            <a:r>
              <a:rPr lang="en-AU" dirty="0" err="1" smtClean="0"/>
              <a:t>Metodologi</a:t>
            </a:r>
            <a:r>
              <a:rPr lang="en-AU" dirty="0" smtClean="0"/>
              <a:t> </a:t>
            </a:r>
            <a:r>
              <a:rPr lang="en-AU" dirty="0" err="1" smtClean="0"/>
              <a:t>Pengumpulan</a:t>
            </a:r>
            <a:r>
              <a:rPr lang="en-AU" dirty="0" smtClean="0"/>
              <a:t> Data, </a:t>
            </a:r>
            <a:r>
              <a:rPr lang="en-AU" dirty="0" err="1" smtClean="0"/>
              <a:t>Sistematika</a:t>
            </a:r>
            <a:r>
              <a:rPr lang="en-AU" dirty="0" smtClean="0"/>
              <a:t> </a:t>
            </a:r>
            <a:r>
              <a:rPr lang="en-AU" dirty="0" err="1" smtClean="0"/>
              <a:t>Penulisan</a:t>
            </a:r>
            <a:endParaRPr lang="en-AU" dirty="0" smtClean="0"/>
          </a:p>
          <a:p>
            <a:r>
              <a:rPr lang="en-AU" dirty="0" smtClean="0"/>
              <a:t>BAB II GAMBARAN PERUSAHAAN</a:t>
            </a:r>
          </a:p>
          <a:p>
            <a:pPr lvl="1"/>
            <a:r>
              <a:rPr lang="en-AU" dirty="0" err="1" smtClean="0"/>
              <a:t>Profil</a:t>
            </a:r>
            <a:r>
              <a:rPr lang="en-AU" dirty="0" smtClean="0"/>
              <a:t> Perusahaan, </a:t>
            </a:r>
            <a:r>
              <a:rPr lang="en-AU" dirty="0" err="1" smtClean="0"/>
              <a:t>Sejarah</a:t>
            </a:r>
            <a:r>
              <a:rPr lang="en-AU" dirty="0" smtClean="0"/>
              <a:t> Perusahaan, </a:t>
            </a:r>
            <a:r>
              <a:rPr lang="en-AU" dirty="0" err="1" smtClean="0"/>
              <a:t>Visi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Misi</a:t>
            </a:r>
            <a:r>
              <a:rPr lang="en-AU" dirty="0" smtClean="0"/>
              <a:t>, </a:t>
            </a:r>
            <a:r>
              <a:rPr lang="en-AU" dirty="0" err="1" smtClean="0"/>
              <a:t>dll</a:t>
            </a:r>
            <a:endParaRPr lang="en-AU" dirty="0" smtClean="0"/>
          </a:p>
          <a:p>
            <a:r>
              <a:rPr lang="en-AU" dirty="0" smtClean="0"/>
              <a:t>BAB III TEORI PENUNJANG DAN RANCANGAN SISTEM</a:t>
            </a:r>
          </a:p>
          <a:p>
            <a:pPr lvl="1"/>
            <a:r>
              <a:rPr lang="en-AU" dirty="0" err="1" smtClean="0"/>
              <a:t>Teori</a:t>
            </a:r>
            <a:r>
              <a:rPr lang="en-AU" dirty="0" smtClean="0"/>
              <a:t> </a:t>
            </a:r>
            <a:r>
              <a:rPr lang="en-AU" dirty="0" err="1" smtClean="0"/>
              <a:t>Penunjang</a:t>
            </a:r>
            <a:endParaRPr lang="en-AU" dirty="0"/>
          </a:p>
          <a:p>
            <a:pPr lvl="1"/>
            <a:r>
              <a:rPr lang="en-AU" dirty="0" err="1" smtClean="0"/>
              <a:t>Rancangan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endParaRPr lang="en-AU" dirty="0" smtClean="0"/>
          </a:p>
          <a:p>
            <a:r>
              <a:rPr lang="en-AU" dirty="0" smtClean="0"/>
              <a:t>BAB IV HASIL DAN PEMBAHASAN</a:t>
            </a:r>
          </a:p>
          <a:p>
            <a:pPr lvl="1"/>
            <a:r>
              <a:rPr lang="en-AU" dirty="0" err="1" smtClean="0"/>
              <a:t>Hasil</a:t>
            </a:r>
            <a:r>
              <a:rPr lang="en-AU" dirty="0" smtClean="0"/>
              <a:t> KP</a:t>
            </a:r>
          </a:p>
          <a:p>
            <a:pPr lvl="1"/>
            <a:r>
              <a:rPr lang="en-AU" dirty="0" err="1" smtClean="0"/>
              <a:t>Analisa</a:t>
            </a:r>
            <a:r>
              <a:rPr lang="en-AU" dirty="0" smtClean="0"/>
              <a:t>/</a:t>
            </a:r>
            <a:r>
              <a:rPr lang="en-AU" dirty="0" err="1" smtClean="0"/>
              <a:t>Pembahasan</a:t>
            </a:r>
            <a:endParaRPr lang="en-AU" dirty="0" smtClean="0"/>
          </a:p>
          <a:p>
            <a:r>
              <a:rPr lang="en-AU" dirty="0" smtClean="0"/>
              <a:t>BAB V PENUTUP</a:t>
            </a:r>
          </a:p>
          <a:p>
            <a:pPr lvl="1"/>
            <a:r>
              <a:rPr lang="en-AU" dirty="0" err="1" smtClean="0"/>
              <a:t>Kesimpulan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smtClean="0"/>
              <a:t>Saran</a:t>
            </a:r>
          </a:p>
          <a:p>
            <a:r>
              <a:rPr lang="en-AU" dirty="0" err="1" smtClean="0"/>
              <a:t>Lampiran</a:t>
            </a:r>
            <a:endParaRPr lang="en-AU" dirty="0" smtClean="0"/>
          </a:p>
          <a:p>
            <a:pPr lvl="1"/>
            <a:r>
              <a:rPr lang="en-AU" dirty="0" err="1" smtClean="0"/>
              <a:t>Foto</a:t>
            </a:r>
            <a:r>
              <a:rPr lang="en-AU" dirty="0" smtClean="0"/>
              <a:t> </a:t>
            </a:r>
            <a:r>
              <a:rPr lang="en-AU" dirty="0" err="1" smtClean="0"/>
              <a:t>Dokumentasi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225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Cover </a:t>
            </a:r>
            <a:r>
              <a:rPr lang="en-AU" dirty="0" err="1" smtClean="0"/>
              <a:t>Buku</a:t>
            </a:r>
            <a:r>
              <a:rPr lang="en-AU" dirty="0" smtClean="0"/>
              <a:t> KP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36" y="152400"/>
            <a:ext cx="4632664" cy="650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46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32" y="-1"/>
            <a:ext cx="4831268" cy="6824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52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>
            <a:noAutofit/>
          </a:bodyPr>
          <a:lstStyle/>
          <a:p>
            <a:r>
              <a:rPr lang="en-AU" sz="2800" dirty="0" err="1" smtClean="0"/>
              <a:t>Lembar</a:t>
            </a:r>
            <a:r>
              <a:rPr lang="en-AU" sz="2800" dirty="0" smtClean="0"/>
              <a:t> </a:t>
            </a:r>
            <a:r>
              <a:rPr lang="en-AU" sz="2800" dirty="0" err="1" smtClean="0"/>
              <a:t>Pengesahan</a:t>
            </a:r>
            <a:r>
              <a:rPr lang="en-AU" sz="2800" dirty="0" smtClean="0"/>
              <a:t> </a:t>
            </a:r>
            <a:br>
              <a:rPr lang="en-AU" sz="2800" dirty="0" smtClean="0"/>
            </a:br>
            <a:r>
              <a:rPr lang="en-AU" sz="2800" dirty="0" err="1" smtClean="0"/>
              <a:t>dari</a:t>
            </a:r>
            <a:r>
              <a:rPr lang="en-AU" sz="2800" dirty="0" smtClean="0"/>
              <a:t> </a:t>
            </a:r>
            <a:r>
              <a:rPr lang="en-AU" sz="3200" dirty="0" smtClean="0"/>
              <a:t>PENS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Stempel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Prodi IT PENS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8320"/>
            <a:ext cx="4800600" cy="670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22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1143000"/>
          </a:xfrm>
        </p:spPr>
        <p:txBody>
          <a:bodyPr>
            <a:noAutofit/>
          </a:bodyPr>
          <a:lstStyle/>
          <a:p>
            <a:r>
              <a:rPr lang="en-AU" sz="3200" dirty="0" err="1"/>
              <a:t>Lembar</a:t>
            </a:r>
            <a:r>
              <a:rPr lang="en-AU" sz="3200" dirty="0"/>
              <a:t> </a:t>
            </a:r>
            <a:r>
              <a:rPr lang="en-AU" sz="3200" dirty="0" err="1"/>
              <a:t>Pengesahan</a:t>
            </a:r>
            <a:r>
              <a:rPr lang="en-AU" sz="3200" dirty="0"/>
              <a:t> </a:t>
            </a:r>
            <a:br>
              <a:rPr lang="en-AU" sz="3200" dirty="0"/>
            </a:br>
            <a:r>
              <a:rPr lang="en-AU" sz="3200" dirty="0" err="1" smtClean="0"/>
              <a:t>dari</a:t>
            </a:r>
            <a:r>
              <a:rPr lang="en-AU" sz="3200" dirty="0" smtClean="0"/>
              <a:t> </a:t>
            </a:r>
            <a:r>
              <a:rPr lang="en-AU" sz="3600" dirty="0" smtClean="0"/>
              <a:t>Perusahaan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Stempel</a:t>
            </a:r>
            <a:r>
              <a:rPr lang="en-AU" smtClean="0"/>
              <a:t> </a:t>
            </a:r>
          </a:p>
          <a:p>
            <a:pPr lvl="1"/>
            <a:r>
              <a:rPr lang="en-AU" smtClean="0"/>
              <a:t>Perusahaan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7484"/>
            <a:ext cx="4776359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9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Format Buku KP</vt:lpstr>
      <vt:lpstr>Format Buku KP</vt:lpstr>
      <vt:lpstr>Daftar Isi</vt:lpstr>
      <vt:lpstr>Daftar Isi</vt:lpstr>
      <vt:lpstr>Cover Buku KP</vt:lpstr>
      <vt:lpstr>PowerPoint Presentation</vt:lpstr>
      <vt:lpstr>Lembar Pengesahan  dari PENS</vt:lpstr>
      <vt:lpstr>Lembar Pengesahan  dari Perusahaan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Buku KP</dc:title>
  <dc:creator>yuliana</dc:creator>
  <cp:lastModifiedBy>Rengga Asmara</cp:lastModifiedBy>
  <cp:revision>24</cp:revision>
  <dcterms:created xsi:type="dcterms:W3CDTF">2006-08-16T00:00:00Z</dcterms:created>
  <dcterms:modified xsi:type="dcterms:W3CDTF">2018-01-03T11:45:36Z</dcterms:modified>
</cp:coreProperties>
</file>